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2" r:id="rId7"/>
    <p:sldId id="261" r:id="rId8"/>
    <p:sldId id="260" r:id="rId9"/>
    <p:sldId id="259" r:id="rId10"/>
    <p:sldId id="258" r:id="rId11"/>
    <p:sldId id="257" r:id="rId12"/>
    <p:sldId id="265" r:id="rId13"/>
    <p:sldId id="267" r:id="rId14"/>
    <p:sldId id="275" r:id="rId15"/>
    <p:sldId id="279" r:id="rId16"/>
    <p:sldId id="278" r:id="rId17"/>
    <p:sldId id="28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91" r:id="rId27"/>
    <p:sldId id="292" r:id="rId28"/>
    <p:sldId id="288" r:id="rId2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Bgxzk_P8w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through a flooded street&#10;&#10;Description automatically generated">
            <a:extLst>
              <a:ext uri="{FF2B5EF4-FFF2-40B4-BE49-F238E27FC236}">
                <a16:creationId xmlns:a16="http://schemas.microsoft.com/office/drawing/2014/main" id="{2085BF3D-14BD-2BB1-71F2-A4C5B0D42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946C4829-2655-AAC6-1078-F14C9BF2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57F4BF4A-24AE-6E88-E159-6F9805E04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E6F352BC-B071-4035-2009-A09E16C94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8EAAAFDF-5B1E-1E42-46A8-99D176FD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285BAC8B-E3E2-A0D3-33E8-052E1114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B733416A-BDAF-1962-CB8C-BBE8E9DC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ue text&#10;&#10;Description automatically generated">
            <a:extLst>
              <a:ext uri="{FF2B5EF4-FFF2-40B4-BE49-F238E27FC236}">
                <a16:creationId xmlns:a16="http://schemas.microsoft.com/office/drawing/2014/main" id="{4A379D41-75B3-D26D-A933-33FD80694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2B4438BD-70AC-6034-61CC-6D5E1E03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9EA6752-A3B7-7A24-3F92-47CED8157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39" y="3126373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round it&#10;&#10;Description automatically generated">
            <a:extLst>
              <a:ext uri="{FF2B5EF4-FFF2-40B4-BE49-F238E27FC236}">
                <a16:creationId xmlns:a16="http://schemas.microsoft.com/office/drawing/2014/main" id="{A1AFDE4F-84A5-E2DD-F91A-302BC86A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303EF403-D554-4346-CD09-EDE49653E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48F19607-EEAE-23F1-A372-A2481085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round it&#10;&#10;Description automatically generated">
            <a:extLst>
              <a:ext uri="{FF2B5EF4-FFF2-40B4-BE49-F238E27FC236}">
                <a16:creationId xmlns:a16="http://schemas.microsoft.com/office/drawing/2014/main" id="{68444757-2383-8A1D-3400-8DCC7AA7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692B4F3E-64BA-8941-0BAA-2681851E5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round it&#10;&#10;Description automatically generated">
            <a:extLst>
              <a:ext uri="{FF2B5EF4-FFF2-40B4-BE49-F238E27FC236}">
                <a16:creationId xmlns:a16="http://schemas.microsoft.com/office/drawing/2014/main" id="{1AB39DA8-D9A0-E036-84BA-4A6A28DD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9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C63E6-B3B9-A296-BB26-057E6753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nd words&#10;&#10;Description automatically generated with medium confidence">
            <a:extLst>
              <a:ext uri="{FF2B5EF4-FFF2-40B4-BE49-F238E27FC236}">
                <a16:creationId xmlns:a16="http://schemas.microsoft.com/office/drawing/2014/main" id="{273ECB94-3AE5-13DF-2610-0000A4C1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F9F96-FA18-99A2-AA0E-6CB11F3F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D85F8B1B-1450-52DE-09DF-ADB973917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purple text&#10;&#10;Description automatically generated">
            <a:extLst>
              <a:ext uri="{FF2B5EF4-FFF2-40B4-BE49-F238E27FC236}">
                <a16:creationId xmlns:a16="http://schemas.microsoft.com/office/drawing/2014/main" id="{18B78ADA-9BE8-1EEE-413D-79C4F86B1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7520952F-6143-E259-7418-F64D93F3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2AB02DBD-CC2F-1416-51E4-FBFEF951F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through a flooded street&#10;&#10;Description automatically generated">
            <a:extLst>
              <a:ext uri="{FF2B5EF4-FFF2-40B4-BE49-F238E27FC236}">
                <a16:creationId xmlns:a16="http://schemas.microsoft.com/office/drawing/2014/main" id="{682881A8-122B-99CF-69B5-F0A9C74C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CFF1BE47-A064-76D8-3487-CB7B8C5F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41A89631-1226-F277-590F-F467CFB4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ble and text on a green background&#10;&#10;Description automatically generated">
            <a:extLst>
              <a:ext uri="{FF2B5EF4-FFF2-40B4-BE49-F238E27FC236}">
                <a16:creationId xmlns:a16="http://schemas.microsoft.com/office/drawing/2014/main" id="{8FA5A9B2-4BC7-CF67-5160-F73714D2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2025-01-24 at 06 AM</Schedule_Date>
    <Delivery_Option xmlns="4aed504c-ebe7-463e-82c7-15fe6339b33a">Schedule Delivery</Delivery_Option>
    <Schedule_ID xmlns="4aed504c-ebe7-463e-82c7-15fe6339b33a">3329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3.xml><?xml version="1.0" encoding="utf-8"?>
<ds:datastoreItem xmlns:ds="http://schemas.openxmlformats.org/officeDocument/2006/customXml" ds:itemID="{B3F421F2-2372-41D0-821B-9EB14E54B0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14</cp:revision>
  <dcterms:created xsi:type="dcterms:W3CDTF">2022-03-08T17:50:39Z</dcterms:created>
  <dcterms:modified xsi:type="dcterms:W3CDTF">2025-01-21T13:08:47Z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