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2" r:id="rId8"/>
    <p:sldId id="261" r:id="rId9"/>
    <p:sldId id="260" r:id="rId10"/>
    <p:sldId id="259" r:id="rId11"/>
    <p:sldId id="258" r:id="rId12"/>
    <p:sldId id="257" r:id="rId13"/>
    <p:sldId id="265" r:id="rId14"/>
    <p:sldId id="266" r:id="rId15"/>
    <p:sldId id="267" r:id="rId16"/>
    <p:sldId id="275" r:id="rId17"/>
    <p:sldId id="279" r:id="rId18"/>
    <p:sldId id="278" r:id="rId19"/>
    <p:sldId id="28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SIhhVVP7yM&amp;t=1300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C55B137F-91FC-D8E6-8308-B985E5C75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AA207AFB-48CE-5F42-9627-1503606F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A35AFA37-B4A7-B90A-9FEA-6BD4B649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0F970309-B13D-60E5-CD66-851C44095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590CD8E7-9DCF-AA07-DA57-A00698132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44ADE687-2BA5-A0A3-FCA0-6F111186A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ue text&#10;&#10;Description automatically generated">
            <a:extLst>
              <a:ext uri="{FF2B5EF4-FFF2-40B4-BE49-F238E27FC236}">
                <a16:creationId xmlns:a16="http://schemas.microsoft.com/office/drawing/2014/main" id="{2F989737-E2F0-FB84-B6F1-11492D367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ular object with text&#10;&#10;Description automatically generated">
            <a:extLst>
              <a:ext uri="{FF2B5EF4-FFF2-40B4-BE49-F238E27FC236}">
                <a16:creationId xmlns:a16="http://schemas.microsoft.com/office/drawing/2014/main" id="{13EE7D49-8C69-FE95-978B-FF8455EC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FEEAACFC-53C8-C816-F3D9-06094264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77A1331-4C1C-A3A4-5B1D-58E53FD5D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847" y="2639040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9856F6CC-21C9-4DF3-FB0D-8B886012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46CEBC74-9E9E-29EE-B1D0-1B157124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orange rectangular object with text&#10;&#10;Description automatically generated">
            <a:extLst>
              <a:ext uri="{FF2B5EF4-FFF2-40B4-BE49-F238E27FC236}">
                <a16:creationId xmlns:a16="http://schemas.microsoft.com/office/drawing/2014/main" id="{9AF83140-364B-3097-2AE9-6DDAC2F33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on it&#10;&#10;Description automatically generated with medium confidence">
            <a:extLst>
              <a:ext uri="{FF2B5EF4-FFF2-40B4-BE49-F238E27FC236}">
                <a16:creationId xmlns:a16="http://schemas.microsoft.com/office/drawing/2014/main" id="{379503FB-D990-386C-7797-66A514BF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2F38CFA9-4E3F-AE73-F570-E63541E06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 with medium confidence">
            <a:extLst>
              <a:ext uri="{FF2B5EF4-FFF2-40B4-BE49-F238E27FC236}">
                <a16:creationId xmlns:a16="http://schemas.microsoft.com/office/drawing/2014/main" id="{FD9AD3BB-79A6-61E4-264E-9CF251466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hart&#10;&#10;Description automatically generated">
            <a:extLst>
              <a:ext uri="{FF2B5EF4-FFF2-40B4-BE49-F238E27FC236}">
                <a16:creationId xmlns:a16="http://schemas.microsoft.com/office/drawing/2014/main" id="{B488557D-F20C-BC66-801E-C4F38884B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urple text&#10;&#10;Description automatically generated">
            <a:extLst>
              <a:ext uri="{FF2B5EF4-FFF2-40B4-BE49-F238E27FC236}">
                <a16:creationId xmlns:a16="http://schemas.microsoft.com/office/drawing/2014/main" id="{A31896F8-EA01-DA10-77F2-EA44BA4D1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67C36874-72B7-8519-ADA2-9D391F907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3933F347-2E3D-8B41-0C52-9393F48A6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EA805995-C296-1E8C-17D8-0B65EEAE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7DBF0499-9E9D-2DB2-0FA2-E0827C844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and text on a white background&#10;&#10;Description automatically generated">
            <a:extLst>
              <a:ext uri="{FF2B5EF4-FFF2-40B4-BE49-F238E27FC236}">
                <a16:creationId xmlns:a16="http://schemas.microsoft.com/office/drawing/2014/main" id="{8B744895-5977-B1D5-39CE-0B246BB4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Description automatically generated">
            <a:extLst>
              <a:ext uri="{FF2B5EF4-FFF2-40B4-BE49-F238E27FC236}">
                <a16:creationId xmlns:a16="http://schemas.microsoft.com/office/drawing/2014/main" id="{E324D77B-A442-7B6E-BE51-A01373F1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2025-01-17 at 06 AM</Schedule_Date>
    <Delivery_Option xmlns="4aed504c-ebe7-463e-82c7-15fe6339b33a">Schedule Delivery</Delivery_Option>
    <Schedule_ID xmlns="4aed504c-ebe7-463e-82c7-15fe6339b33a">3294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03F1E0-C2D8-4886-9BBD-E2102CB48911}"/>
</file>

<file path=customXml/itemProps2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customXml/itemProps3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15</cp:revision>
  <dcterms:created xsi:type="dcterms:W3CDTF">2022-03-08T17:50:39Z</dcterms:created>
  <dcterms:modified xsi:type="dcterms:W3CDTF">2025-01-14T12:11:03Z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